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685"/>
  </p:normalViewPr>
  <p:slideViewPr>
    <p:cSldViewPr snapToGrid="0" snapToObjects="1">
      <p:cViewPr varScale="1">
        <p:scale>
          <a:sx n="89" d="100"/>
          <a:sy n="89" d="100"/>
        </p:scale>
        <p:origin x="632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AF44-82CF-D045-85A0-561AEE704DEF}" type="datetimeFigureOut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BAD5-52D2-5A46-A5FA-D8B3A049B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90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AF44-82CF-D045-85A0-561AEE704DEF}" type="datetimeFigureOut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BAD5-52D2-5A46-A5FA-D8B3A049B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527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AF44-82CF-D045-85A0-561AEE704DEF}" type="datetimeFigureOut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BAD5-52D2-5A46-A5FA-D8B3A049B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1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AF44-82CF-D045-85A0-561AEE704DEF}" type="datetimeFigureOut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BAD5-52D2-5A46-A5FA-D8B3A049B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444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AF44-82CF-D045-85A0-561AEE704DEF}" type="datetimeFigureOut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BAD5-52D2-5A46-A5FA-D8B3A049B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43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AF44-82CF-D045-85A0-561AEE704DEF}" type="datetimeFigureOut">
              <a:rPr lang="en-US" smtClean="0"/>
              <a:t>8/21/19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BAD5-52D2-5A46-A5FA-D8B3A049B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56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AF44-82CF-D045-85A0-561AEE704DEF}" type="datetimeFigureOut">
              <a:rPr lang="en-US" smtClean="0"/>
              <a:t>8/21/19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BAD5-52D2-5A46-A5FA-D8B3A049B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74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AF44-82CF-D045-85A0-561AEE704DEF}" type="datetimeFigureOut">
              <a:rPr lang="en-US" smtClean="0"/>
              <a:t>8/21/19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BAD5-52D2-5A46-A5FA-D8B3A049B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910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AF44-82CF-D045-85A0-561AEE704DEF}" type="datetimeFigureOut">
              <a:rPr lang="en-US" smtClean="0"/>
              <a:t>8/21/19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BAD5-52D2-5A46-A5FA-D8B3A049B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67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AF44-82CF-D045-85A0-561AEE704DEF}" type="datetimeFigureOut">
              <a:rPr lang="en-US" smtClean="0"/>
              <a:t>8/21/19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BAD5-52D2-5A46-A5FA-D8B3A049B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736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3AF44-82CF-D045-85A0-561AEE704DEF}" type="datetimeFigureOut">
              <a:rPr lang="en-US" smtClean="0"/>
              <a:t>8/21/19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FBAD5-52D2-5A46-A5FA-D8B3A049B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060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03AF44-82CF-D045-85A0-561AEE704DEF}" type="datetimeFigureOut">
              <a:rPr lang="en-US" smtClean="0"/>
              <a:t>8/21/19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FBAD5-52D2-5A46-A5FA-D8B3A049BD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072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/>
              <a:t>What are the biggest issues in the world today?</a:t>
            </a:r>
            <a:br>
              <a:rPr lang="en-US" b="1" u="sng" dirty="0"/>
            </a:br>
            <a:br>
              <a:rPr lang="en-US" b="1" u="sng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66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57428"/>
              </p:ext>
            </p:extLst>
          </p:nvPr>
        </p:nvGraphicFramePr>
        <p:xfrm>
          <a:off x="587220" y="543324"/>
          <a:ext cx="8114412" cy="2788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72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572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5761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MDG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76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6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6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76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5511" y="4268357"/>
            <a:ext cx="768895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-Complete the table for the 8 Millennium Development Goals</a:t>
            </a:r>
          </a:p>
          <a:p>
            <a:endParaRPr lang="en-US" sz="2000" dirty="0"/>
          </a:p>
          <a:p>
            <a:r>
              <a:rPr lang="en-US" sz="2000" dirty="0"/>
              <a:t>REMEMBER – Keep a note of any new words and their definitions!</a:t>
            </a:r>
          </a:p>
          <a:p>
            <a:endParaRPr lang="en-US" sz="2000" dirty="0"/>
          </a:p>
          <a:p>
            <a:r>
              <a:rPr lang="en-US" sz="2000" dirty="0"/>
              <a:t>Extension – Which goals seem most important to you? Why?</a:t>
            </a:r>
          </a:p>
        </p:txBody>
      </p:sp>
    </p:spTree>
    <p:extLst>
      <p:ext uri="{BB962C8B-B14F-4D97-AF65-F5344CB8AC3E}">
        <p14:creationId xmlns:p14="http://schemas.microsoft.com/office/powerpoint/2010/main" val="2347296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4868211"/>
          </a:xfrm>
        </p:spPr>
        <p:txBody>
          <a:bodyPr/>
          <a:lstStyle/>
          <a:p>
            <a:r>
              <a:rPr lang="en-US" dirty="0"/>
              <a:t>What conflicts around the world do you disagree with?</a:t>
            </a:r>
            <a:br>
              <a:rPr lang="en-US" dirty="0"/>
            </a:br>
            <a:br>
              <a:rPr lang="en-US" dirty="0"/>
            </a:br>
            <a:r>
              <a:rPr lang="en-US" dirty="0"/>
              <a:t>Which of the MDG’s most appeals to you?</a:t>
            </a:r>
          </a:p>
        </p:txBody>
      </p:sp>
    </p:spTree>
    <p:extLst>
      <p:ext uri="{BB962C8B-B14F-4D97-AF65-F5344CB8AC3E}">
        <p14:creationId xmlns:p14="http://schemas.microsoft.com/office/powerpoint/2010/main" val="992222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57</Words>
  <Application>Microsoft Macintosh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What are the biggest issues in the world today?  </vt:lpstr>
      <vt:lpstr>PowerPoint Presentation</vt:lpstr>
      <vt:lpstr>What conflicts around the world do you disagree with?  Which of the MDG’s most appeals to you?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biggest issues in the world today?  Look at my Year 8 resources pages and follow the Padlet link</dc:title>
  <dc:creator>Teacher</dc:creator>
  <cp:lastModifiedBy>Microsoft Office User</cp:lastModifiedBy>
  <cp:revision>4</cp:revision>
  <dcterms:created xsi:type="dcterms:W3CDTF">2014-08-31T14:06:16Z</dcterms:created>
  <dcterms:modified xsi:type="dcterms:W3CDTF">2019-08-21T07:19:47Z</dcterms:modified>
</cp:coreProperties>
</file>