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verage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be22ea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be22ea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83a20e45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83a20e45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3a20e459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3a20e459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3a20e45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3a20e45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3a20e459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3a20e45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3a20e459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3a20e45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3a20e459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3a20e459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factmonster.com/ipka/A0774837.htm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288" y="1834638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49050" y="2538225"/>
            <a:ext cx="1943100" cy="236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82371" y="2086833"/>
            <a:ext cx="3033675" cy="21012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1716875" y="522750"/>
            <a:ext cx="6033900" cy="70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FFFF"/>
                </a:solidFill>
              </a:rPr>
              <a:t>If you had unlimited power...would you use it for things that benefit you?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ctrTitle"/>
          </p:nvPr>
        </p:nvSpPr>
        <p:spPr>
          <a:xfrm>
            <a:off x="671258" y="462025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/>
              <a:t>How can democracies avoid corruption?</a:t>
            </a:r>
            <a:endParaRPr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/>
              <a:t>Corruption</a:t>
            </a:r>
            <a:endParaRPr b="1" u="sng"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Corruption</a:t>
            </a: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is the abuse of entrusted power for private gain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is corruption?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AutoNum type="arabicPeriod"/>
            </a:pPr>
            <a:r>
              <a:rPr lang="en-GB"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Why is this a problem in a democracy?</a:t>
            </a:r>
            <a:endParaRPr sz="24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Enter...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5480700" cy="28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Baron de Montesquieu!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-French Philosopher who lived in the 1700s.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-Theorised that power should be broken up in a nation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We call this the “separation of powers”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		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1325" y="1017725"/>
            <a:ext cx="2317175" cy="34757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378150" y="3953875"/>
            <a:ext cx="5347800" cy="807600"/>
          </a:xfrm>
          <a:prstGeom prst="rect">
            <a:avLst/>
          </a:prstGeom>
          <a:noFill/>
          <a:ln cap="flat" cmpd="sng" w="952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Explain who Baron de Montesquieu was in 2 sentences.</a:t>
            </a:r>
            <a:endParaRPr b="1" sz="180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3677350" y="540800"/>
            <a:ext cx="2163300" cy="1910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4019950" y="889325"/>
            <a:ext cx="1478100" cy="10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Executive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-President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-Prime Minister</a:t>
            </a:r>
            <a:endParaRPr/>
          </a:p>
        </p:txBody>
      </p:sp>
      <p:sp>
        <p:nvSpPr>
          <p:cNvPr id="88" name="Google Shape;88;p17"/>
          <p:cNvSpPr/>
          <p:nvPr/>
        </p:nvSpPr>
        <p:spPr>
          <a:xfrm>
            <a:off x="1306075" y="2700125"/>
            <a:ext cx="2163300" cy="1910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1610350" y="3168725"/>
            <a:ext cx="1346100" cy="9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Judiciary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-Enforces laws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-Judges etc.</a:t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5764575" y="2700125"/>
            <a:ext cx="2163300" cy="1910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 txBox="1"/>
          <p:nvPr/>
        </p:nvSpPr>
        <p:spPr>
          <a:xfrm>
            <a:off x="6068850" y="3251675"/>
            <a:ext cx="1478100" cy="80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Legislature</a:t>
            </a:r>
            <a:endParaRPr b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-Makes laws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-Politicians etc.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Task: Teacher-learner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Choose who will become an “expert” on each of the three branches of government - Executive, Legislative, Judicial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You will have 5mins to read and summarise the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information in this link (also on web page)</a:t>
            </a:r>
            <a:r>
              <a:rPr lang="en-GB"/>
              <a:t> in 4-5 explained bullet points.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Executive branch will “teach” first. Teachers need to close their laptops! You will have </a:t>
            </a:r>
            <a:r>
              <a:rPr i="1" lang="en-GB" u="sng"/>
              <a:t>5 mins</a:t>
            </a:r>
            <a:r>
              <a:rPr lang="en-GB"/>
              <a:t> to teach the “learners” in your group what you know! Learners should aim to explain </a:t>
            </a:r>
            <a:r>
              <a:rPr i="1" lang="en-GB"/>
              <a:t>in their own words</a:t>
            </a:r>
            <a:r>
              <a:rPr lang="en-GB"/>
              <a:t> what they are being taught in 4-5 bullet points.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We will switch round teachers every 5mins!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Checks and Balances</a:t>
            </a:r>
            <a:endParaRPr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idea behind this is that if one branch of government becomes too powerful, the other two can act against them.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Explain why Checks and Balances are important in a democratic system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What might happen if someone was a member of the executive branch of government and one of the others?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ctrTitle"/>
          </p:nvPr>
        </p:nvSpPr>
        <p:spPr>
          <a:xfrm>
            <a:off x="671258" y="462025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/>
              <a:t>How can democracies avoid corruption?</a:t>
            </a:r>
            <a:endParaRPr b="1" u="sng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