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20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9100-7A93-0148-BFBC-EAAAA5D5E61D}" type="datetimeFigureOut">
              <a:rPr lang="en-US" smtClean="0"/>
              <a:t>21/9/15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DAF1-0419-DE40-8F5F-085A89526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2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9100-7A93-0148-BFBC-EAAAA5D5E61D}" type="datetimeFigureOut">
              <a:rPr lang="en-US" smtClean="0"/>
              <a:t>21/9/15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DAF1-0419-DE40-8F5F-085A89526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1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9100-7A93-0148-BFBC-EAAAA5D5E61D}" type="datetimeFigureOut">
              <a:rPr lang="en-US" smtClean="0"/>
              <a:t>21/9/15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DAF1-0419-DE40-8F5F-085A89526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6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9100-7A93-0148-BFBC-EAAAA5D5E61D}" type="datetimeFigureOut">
              <a:rPr lang="en-US" smtClean="0"/>
              <a:t>21/9/15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DAF1-0419-DE40-8F5F-085A89526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1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9100-7A93-0148-BFBC-EAAAA5D5E61D}" type="datetimeFigureOut">
              <a:rPr lang="en-US" smtClean="0"/>
              <a:t>21/9/15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DAF1-0419-DE40-8F5F-085A89526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33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9100-7A93-0148-BFBC-EAAAA5D5E61D}" type="datetimeFigureOut">
              <a:rPr lang="en-US" smtClean="0"/>
              <a:t>21/9/15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DAF1-0419-DE40-8F5F-085A89526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2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9100-7A93-0148-BFBC-EAAAA5D5E61D}" type="datetimeFigureOut">
              <a:rPr lang="en-US" smtClean="0"/>
              <a:t>21/9/15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DAF1-0419-DE40-8F5F-085A89526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60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9100-7A93-0148-BFBC-EAAAA5D5E61D}" type="datetimeFigureOut">
              <a:rPr lang="en-US" smtClean="0"/>
              <a:t>21/9/15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DAF1-0419-DE40-8F5F-085A89526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2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9100-7A93-0148-BFBC-EAAAA5D5E61D}" type="datetimeFigureOut">
              <a:rPr lang="en-US" smtClean="0"/>
              <a:t>21/9/15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DAF1-0419-DE40-8F5F-085A89526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5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9100-7A93-0148-BFBC-EAAAA5D5E61D}" type="datetimeFigureOut">
              <a:rPr lang="en-US" smtClean="0"/>
              <a:t>21/9/15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DAF1-0419-DE40-8F5F-085A89526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9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9100-7A93-0148-BFBC-EAAAA5D5E61D}" type="datetimeFigureOut">
              <a:rPr lang="en-US" smtClean="0"/>
              <a:t>21/9/15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DAF1-0419-DE40-8F5F-085A89526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9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D9100-7A93-0148-BFBC-EAAAA5D5E61D}" type="datetimeFigureOut">
              <a:rPr lang="en-US" smtClean="0"/>
              <a:t>21/9/15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9DAF1-0419-DE40-8F5F-085A89526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6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-1" y="-1212721"/>
            <a:ext cx="9744339" cy="100901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144"/>
            <a:ext cx="7772400" cy="1470025"/>
          </a:xfrm>
        </p:spPr>
        <p:txBody>
          <a:bodyPr/>
          <a:lstStyle/>
          <a:p>
            <a:r>
              <a:rPr lang="en-US" b="1" u="sng" dirty="0" smtClean="0">
                <a:solidFill>
                  <a:srgbClr val="FFFFFF"/>
                </a:solidFill>
              </a:rPr>
              <a:t>Were all Nazi’s evil?</a:t>
            </a:r>
            <a:endParaRPr lang="en-US" b="1" u="sng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6456" y="2301708"/>
            <a:ext cx="8333545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bg1"/>
                </a:solidFill>
              </a:rPr>
              <a:t>Objective- To assess how former Nazi's should be treated in light of the holocaust</a:t>
            </a:r>
            <a:r>
              <a:rPr lang="en-US" sz="2000" i="1" dirty="0" smtClean="0">
                <a:solidFill>
                  <a:schemeClr val="bg1"/>
                </a:solidFill>
              </a:rPr>
              <a:t>.</a:t>
            </a:r>
          </a:p>
          <a:p>
            <a:endParaRPr lang="en-US" sz="2000" b="1" u="sng" dirty="0">
              <a:solidFill>
                <a:schemeClr val="bg1"/>
              </a:solidFill>
            </a:endParaRPr>
          </a:p>
          <a:p>
            <a:r>
              <a:rPr lang="en-US" sz="2000" b="1" u="sng" dirty="0" smtClean="0">
                <a:solidFill>
                  <a:schemeClr val="bg1"/>
                </a:solidFill>
              </a:rPr>
              <a:t>Task</a:t>
            </a:r>
            <a:endParaRPr lang="en-US" sz="2000" b="1" u="sng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What is evil?</a:t>
            </a:r>
          </a:p>
          <a:p>
            <a:r>
              <a:rPr lang="en-US" sz="2000" dirty="0">
                <a:solidFill>
                  <a:schemeClr val="bg1"/>
                </a:solidFill>
              </a:rPr>
              <a:t>What makes someone evil?</a:t>
            </a:r>
          </a:p>
          <a:p>
            <a:r>
              <a:rPr lang="en-US" sz="2000" dirty="0">
                <a:solidFill>
                  <a:schemeClr val="bg1"/>
                </a:solidFill>
              </a:rPr>
              <a:t>Can a truly evil person ever have good in </a:t>
            </a:r>
          </a:p>
          <a:p>
            <a:r>
              <a:rPr lang="en-US" sz="2000" dirty="0">
                <a:solidFill>
                  <a:schemeClr val="bg1"/>
                </a:solidFill>
              </a:rPr>
              <a:t>them?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21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767" y="912746"/>
            <a:ext cx="8831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Indoctrination- Brainwashing people to think </a:t>
            </a:r>
            <a:r>
              <a:rPr lang="en-US" sz="2800" dirty="0" smtClean="0"/>
              <a:t>a </a:t>
            </a:r>
            <a:r>
              <a:rPr lang="en-US" sz="2800" dirty="0"/>
              <a:t>certain way.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435966"/>
            <a:ext cx="37338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712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843" y="277792"/>
            <a:ext cx="8613121" cy="3046988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/>
              <a:t>‘A plane on take off carries 12 bombs, each weighing </a:t>
            </a:r>
            <a:r>
              <a:rPr lang="en-US" sz="2400" i="1" dirty="0" smtClean="0"/>
              <a:t> ten </a:t>
            </a:r>
            <a:r>
              <a:rPr lang="en-US" sz="2400" i="1" dirty="0"/>
              <a:t>kilos. The aircraft makes for Warsaw , the </a:t>
            </a:r>
            <a:r>
              <a:rPr lang="en-US" sz="2400" i="1" dirty="0" err="1"/>
              <a:t>centre</a:t>
            </a:r>
            <a:r>
              <a:rPr lang="en-US" sz="2400" i="1" dirty="0"/>
              <a:t> </a:t>
            </a:r>
            <a:r>
              <a:rPr lang="en-US" sz="2400" i="1" dirty="0" smtClean="0"/>
              <a:t> of </a:t>
            </a:r>
            <a:r>
              <a:rPr lang="en-US" sz="2400" i="1" dirty="0"/>
              <a:t>international Jewry. It bombs the town. On take </a:t>
            </a:r>
            <a:r>
              <a:rPr lang="en-US" sz="2400" i="1" dirty="0" smtClean="0"/>
              <a:t>off with </a:t>
            </a:r>
            <a:r>
              <a:rPr lang="en-US" sz="2400" i="1" dirty="0"/>
              <a:t>all bombs on board and a fuel tank containing 1500 </a:t>
            </a:r>
            <a:r>
              <a:rPr lang="en-US" sz="2400" i="1" dirty="0" smtClean="0"/>
              <a:t>kilos </a:t>
            </a:r>
            <a:r>
              <a:rPr lang="en-US" sz="2400" i="1" dirty="0"/>
              <a:t>of fuel the aircraft weighed 8 </a:t>
            </a:r>
            <a:r>
              <a:rPr lang="en-US" sz="2400" i="1" dirty="0" err="1"/>
              <a:t>tonnes</a:t>
            </a:r>
            <a:r>
              <a:rPr lang="en-US" sz="2400" i="1" dirty="0"/>
              <a:t>. When it </a:t>
            </a:r>
            <a:r>
              <a:rPr lang="en-US" sz="2400" i="1" dirty="0" smtClean="0"/>
              <a:t>returned </a:t>
            </a:r>
            <a:r>
              <a:rPr lang="en-US" sz="2400" i="1" dirty="0"/>
              <a:t>from the crusade, there were still 230 </a:t>
            </a:r>
            <a:r>
              <a:rPr lang="en-US" sz="2400" i="1" dirty="0" err="1"/>
              <a:t>tonnes</a:t>
            </a:r>
            <a:r>
              <a:rPr lang="en-US" sz="2400" i="1" dirty="0"/>
              <a:t> </a:t>
            </a:r>
            <a:r>
              <a:rPr lang="en-US" sz="2400" i="1" dirty="0" smtClean="0"/>
              <a:t>of </a:t>
            </a:r>
            <a:r>
              <a:rPr lang="en-US" sz="2400" i="1" dirty="0"/>
              <a:t>fuel left. What is the weight of the aircraft when </a:t>
            </a:r>
            <a:r>
              <a:rPr lang="en-US" sz="2400" i="1" dirty="0" smtClean="0"/>
              <a:t>empty</a:t>
            </a:r>
            <a:r>
              <a:rPr lang="en-US" sz="2400" i="1" dirty="0"/>
              <a:t>?</a:t>
            </a:r>
            <a:r>
              <a:rPr lang="en-US" sz="2400" i="1" dirty="0" smtClean="0"/>
              <a:t>’</a:t>
            </a:r>
          </a:p>
          <a:p>
            <a:endParaRPr lang="en-US" sz="2400" dirty="0"/>
          </a:p>
          <a:p>
            <a:r>
              <a:rPr lang="en-US" sz="2400" dirty="0" smtClean="0"/>
              <a:t>Sample question from a Nazi </a:t>
            </a:r>
            <a:r>
              <a:rPr lang="en-US" sz="2400" dirty="0" err="1" smtClean="0"/>
              <a:t>Maths</a:t>
            </a:r>
            <a:r>
              <a:rPr lang="en-US" sz="2400" dirty="0" smtClean="0"/>
              <a:t> text book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14452" y="4211585"/>
            <a:ext cx="78155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Tasks</a:t>
            </a:r>
          </a:p>
          <a:p>
            <a:r>
              <a:rPr lang="en-US" sz="2400" dirty="0"/>
              <a:t>1. How did the </a:t>
            </a:r>
            <a:r>
              <a:rPr lang="en-US" sz="2400" dirty="0">
                <a:ln>
                  <a:solidFill>
                    <a:schemeClr val="tx1"/>
                  </a:solidFill>
                </a:ln>
              </a:rPr>
              <a:t>Nazi's</a:t>
            </a:r>
            <a:r>
              <a:rPr lang="en-US" sz="2400" dirty="0"/>
              <a:t> try to indoctrinate children?</a:t>
            </a:r>
          </a:p>
          <a:p>
            <a:r>
              <a:rPr lang="en-US" sz="2400" dirty="0"/>
              <a:t>2. Why did the Nazi's try to indoctrinate children</a:t>
            </a:r>
            <a:r>
              <a:rPr lang="en-US" sz="2400" dirty="0" smtClean="0"/>
              <a:t>?</a:t>
            </a:r>
            <a:endParaRPr lang="en-US" sz="2400" dirty="0"/>
          </a:p>
          <a:p>
            <a:r>
              <a:rPr lang="en-US" sz="2400" dirty="0"/>
              <a:t>3. If an indoctrinated child is taught that murder is </a:t>
            </a:r>
            <a:r>
              <a:rPr lang="en-US" sz="2400" dirty="0" smtClean="0"/>
              <a:t>correct</a:t>
            </a:r>
            <a:r>
              <a:rPr lang="en-US" sz="2400" dirty="0"/>
              <a:t>, is he/</a:t>
            </a:r>
            <a:r>
              <a:rPr lang="en-US" sz="2400" dirty="0" smtClean="0"/>
              <a:t>she </a:t>
            </a:r>
            <a:r>
              <a:rPr lang="en-US" sz="2400" dirty="0" err="1" smtClean="0"/>
              <a:t>commiting</a:t>
            </a:r>
            <a:r>
              <a:rPr lang="en-US" sz="2400" dirty="0" smtClean="0"/>
              <a:t> </a:t>
            </a:r>
            <a:r>
              <a:rPr lang="en-US" sz="2400" dirty="0"/>
              <a:t>a crime when they do </a:t>
            </a:r>
            <a:r>
              <a:rPr lang="en-US" sz="2400" dirty="0" smtClean="0"/>
              <a:t>murder </a:t>
            </a:r>
            <a:r>
              <a:rPr lang="en-US" sz="2400" dirty="0"/>
              <a:t>someone? Explain fully.</a:t>
            </a:r>
          </a:p>
        </p:txBody>
      </p:sp>
    </p:spTree>
    <p:extLst>
      <p:ext uri="{BB962C8B-B14F-4D97-AF65-F5344CB8AC3E}">
        <p14:creationId xmlns:p14="http://schemas.microsoft.com/office/powerpoint/2010/main" val="375326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3991" y="1150854"/>
            <a:ext cx="784108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The Allied forces (led mainly by Britain, The United </a:t>
            </a:r>
          </a:p>
          <a:p>
            <a:r>
              <a:rPr lang="en-US" sz="2800" dirty="0"/>
              <a:t>States and Russia) forced the Germany army into </a:t>
            </a:r>
          </a:p>
          <a:p>
            <a:r>
              <a:rPr lang="en-US" sz="2800" dirty="0"/>
              <a:t>treat by 1944.</a:t>
            </a:r>
          </a:p>
          <a:p>
            <a:endParaRPr lang="en-US" sz="2800" dirty="0"/>
          </a:p>
          <a:p>
            <a:r>
              <a:rPr lang="en-US" sz="2800" dirty="0"/>
              <a:t>By 1945 they were within months of reaching Berlin. </a:t>
            </a:r>
          </a:p>
          <a:p>
            <a:r>
              <a:rPr lang="en-US" sz="2800" dirty="0"/>
              <a:t>They liberated prisoners of concentration camps as </a:t>
            </a:r>
          </a:p>
          <a:p>
            <a:r>
              <a:rPr lang="en-US" sz="2800" dirty="0"/>
              <a:t>they went.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They were </a:t>
            </a:r>
            <a:r>
              <a:rPr lang="en-US" sz="2800" dirty="0" err="1"/>
              <a:t>horrifed</a:t>
            </a:r>
            <a:r>
              <a:rPr lang="en-US" sz="2800" dirty="0"/>
              <a:t> by what they saw.</a:t>
            </a:r>
          </a:p>
        </p:txBody>
      </p:sp>
    </p:spTree>
    <p:extLst>
      <p:ext uri="{BB962C8B-B14F-4D97-AF65-F5344CB8AC3E}">
        <p14:creationId xmlns:p14="http://schemas.microsoft.com/office/powerpoint/2010/main" val="502939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795" y="0"/>
            <a:ext cx="5562600" cy="4432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2641600"/>
            <a:ext cx="5562600" cy="421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55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600" y="0"/>
            <a:ext cx="66479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116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4915" y="1269909"/>
            <a:ext cx="7779593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Vultures by Chinua Achebe</a:t>
            </a:r>
          </a:p>
          <a:p>
            <a:endParaRPr lang="en-US" sz="2800" dirty="0"/>
          </a:p>
          <a:p>
            <a:r>
              <a:rPr lang="en-US" sz="2800" dirty="0"/>
              <a:t>1. What is the message of the poem?</a:t>
            </a:r>
          </a:p>
          <a:p>
            <a:endParaRPr lang="en-US" sz="2800" dirty="0"/>
          </a:p>
          <a:p>
            <a:r>
              <a:rPr lang="en-US" sz="2800" dirty="0"/>
              <a:t>2. What do you think of the poem? Why</a:t>
            </a:r>
            <a:r>
              <a:rPr lang="en-US" sz="2800" dirty="0" smtClean="0"/>
              <a:t>?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3. Do you agree that joy should be taken </a:t>
            </a:r>
            <a:r>
              <a:rPr lang="en-US" sz="2800" dirty="0" smtClean="0"/>
              <a:t>from </a:t>
            </a:r>
            <a:r>
              <a:rPr lang="en-US" sz="2800" dirty="0"/>
              <a:t>the idea that there can be good within </a:t>
            </a:r>
            <a:r>
              <a:rPr lang="en-US" sz="2800" dirty="0" smtClean="0"/>
              <a:t>evil</a:t>
            </a:r>
            <a:r>
              <a:rPr lang="en-US" sz="2800" dirty="0"/>
              <a:t>? Why?</a:t>
            </a:r>
          </a:p>
        </p:txBody>
      </p:sp>
    </p:spTree>
    <p:extLst>
      <p:ext uri="{BB962C8B-B14F-4D97-AF65-F5344CB8AC3E}">
        <p14:creationId xmlns:p14="http://schemas.microsoft.com/office/powerpoint/2010/main" val="1805248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226" y="431090"/>
            <a:ext cx="819635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/>
              <a:t>How should Nazi's have been treated after the </a:t>
            </a:r>
            <a:r>
              <a:rPr lang="en-US" sz="3200" b="1" u="sng" dirty="0" smtClean="0"/>
              <a:t>War</a:t>
            </a:r>
            <a:r>
              <a:rPr lang="en-US" sz="3200" b="1" u="sng" dirty="0"/>
              <a:t>?</a:t>
            </a:r>
          </a:p>
          <a:p>
            <a:endParaRPr lang="en-US" sz="3200" dirty="0"/>
          </a:p>
          <a:p>
            <a:r>
              <a:rPr lang="en-US" sz="3200" dirty="0"/>
              <a:t>Explain your answer in two paragraphs (one for, </a:t>
            </a:r>
            <a:r>
              <a:rPr lang="en-US" sz="3200" dirty="0" smtClean="0"/>
              <a:t>one </a:t>
            </a:r>
            <a:r>
              <a:rPr lang="en-US" sz="3200" dirty="0"/>
              <a:t>against and add a conclusion.)</a:t>
            </a:r>
          </a:p>
          <a:p>
            <a:endParaRPr lang="en-US" sz="3200" dirty="0"/>
          </a:p>
          <a:p>
            <a:r>
              <a:rPr lang="en-US" sz="3200" dirty="0"/>
              <a:t>Extension- Would you forgive a reformed Nazi if </a:t>
            </a:r>
            <a:r>
              <a:rPr lang="en-US" sz="3200" dirty="0" smtClean="0"/>
              <a:t>you </a:t>
            </a:r>
            <a:r>
              <a:rPr lang="en-US" sz="3200" dirty="0"/>
              <a:t>had been in a camp? Write a letter to a </a:t>
            </a:r>
            <a:r>
              <a:rPr lang="en-US" sz="3200" dirty="0" smtClean="0"/>
              <a:t>former </a:t>
            </a:r>
            <a:r>
              <a:rPr lang="en-US" sz="3200" dirty="0"/>
              <a:t>Nazi explaining your reasoning.</a:t>
            </a:r>
          </a:p>
        </p:txBody>
      </p:sp>
    </p:spTree>
    <p:extLst>
      <p:ext uri="{BB962C8B-B14F-4D97-AF65-F5344CB8AC3E}">
        <p14:creationId xmlns:p14="http://schemas.microsoft.com/office/powerpoint/2010/main" val="3673134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350</Words>
  <Application>Microsoft Macintosh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Were all Nazi’s evil?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Were all Nazi’s evil?</dc:title>
  <dc:creator>Christopher Shire</dc:creator>
  <cp:lastModifiedBy>Christopher Shire</cp:lastModifiedBy>
  <cp:revision>2</cp:revision>
  <dcterms:created xsi:type="dcterms:W3CDTF">2015-09-21T08:19:34Z</dcterms:created>
  <dcterms:modified xsi:type="dcterms:W3CDTF">2015-09-21T08:34:28Z</dcterms:modified>
</cp:coreProperties>
</file>