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6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ites.google.com/a/vsa.edu.hk/resources/home/goog_2113399917" TargetMode="External"/><Relationship Id="rId4" Type="http://schemas.openxmlformats.org/officeDocument/2006/relationships/hyperlink" Target="https://docs.google.com/a/vsa.edu.hk/drawings/d/1oNjD7R0vldljRyol5RlGlLzwbc6TCgjyb9j6O5bMmsk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955350" y="25003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Topic 3 - What is Good Government?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2294050" y="3522775"/>
            <a:ext cx="4757100" cy="51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931200" y="177591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u="sng"/>
              <a:t>The Political Spectrum - It Gives You Wings!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125025" y="2873600"/>
            <a:ext cx="4829399" cy="62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GB" sz="1800"/>
              <a:t>Should children be allowed to vote? Why?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Should Children be allowed to vote?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30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makes this really </a:t>
            </a:r>
            <a:r>
              <a:rPr i="1" lang="en-GB" sz="30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hard</a:t>
            </a:r>
            <a:r>
              <a:rPr lang="en-GB" sz="30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to get to grips with is that you can't really answer this question (and many like them)  fully with a "yes" or "no".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is where the idea of a </a:t>
            </a:r>
            <a:r>
              <a:rPr b="1" i="1" lang="en-GB" sz="2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Political Spectrum</a:t>
            </a:r>
            <a:r>
              <a:rPr lang="en-GB" sz="2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becomes useful. A spectrum is a word used to describe a variety of viewpoints.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31526" l="0" r="0" t="20929"/>
          <a:stretch/>
        </p:blipFill>
        <p:spPr>
          <a:xfrm>
            <a:off x="1143000" y="1076550"/>
            <a:ext cx="6858000" cy="244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Tasks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GB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1" lang="en-GB" u="sng">
                <a:solidFill>
                  <a:srgbClr val="8DA1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en-GB" u="sng">
                <a:solidFill>
                  <a:srgbClr val="8DA1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Click on this link.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-GB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GB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Make a copy of the diagram for yourself (File- Make a Copy). Move the text boxes to where you think they fit best - do they ALL go to the extreme edges? Or are some along the line?</a:t>
            </a:r>
          </a:p>
          <a:p>
            <a:pPr lvl="0">
              <a:spcBef>
                <a:spcPts val="0"/>
              </a:spcBef>
              <a:buNone/>
            </a:pPr>
            <a:r>
              <a:rPr b="1" lang="en-GB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Insert your Google Drawing into your LiveDoc.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Tasks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Standard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Where do you think your views lie on the Political Spectrum?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Explain using a clear example from your Google Drawing and use phrases like, "this is important because."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Challenge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1. How consistent are your political views on the Political Spectrum? E.g. Free healthcare, voting rights, free education, tax rates etc.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rgbClr val="66615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Explain where you might have differing views using at least two examples (you don't have to just stick to the ones given above)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